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870" y="3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23263</TotalTime>
  <Words>1502</Words>
  <Application>Microsoft Office PowerPoint</Application>
  <PresentationFormat>Widescreen</PresentationFormat>
  <Paragraphs>202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77</cp:revision>
  <dcterms:created xsi:type="dcterms:W3CDTF">2023-12-11T01:29:04Z</dcterms:created>
  <dcterms:modified xsi:type="dcterms:W3CDTF">2024-09-28T07:08:12Z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